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23"/>
  </p:handoutMasterIdLst>
  <p:sldIdLst>
    <p:sldId id="256" r:id="rId2"/>
    <p:sldId id="258" r:id="rId3"/>
    <p:sldId id="259" r:id="rId4"/>
    <p:sldId id="281" r:id="rId5"/>
    <p:sldId id="282" r:id="rId6"/>
    <p:sldId id="283" r:id="rId7"/>
    <p:sldId id="284" r:id="rId8"/>
    <p:sldId id="311" r:id="rId9"/>
    <p:sldId id="300" r:id="rId10"/>
    <p:sldId id="287" r:id="rId11"/>
    <p:sldId id="288" r:id="rId12"/>
    <p:sldId id="312" r:id="rId13"/>
    <p:sldId id="302" r:id="rId14"/>
    <p:sldId id="291" r:id="rId15"/>
    <p:sldId id="292" r:id="rId16"/>
    <p:sldId id="313" r:id="rId17"/>
    <p:sldId id="304" r:id="rId18"/>
    <p:sldId id="295" r:id="rId19"/>
    <p:sldId id="296" r:id="rId20"/>
    <p:sldId id="314" r:id="rId21"/>
    <p:sldId id="30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4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9CB6CD6-53E2-47FB-AADF-0AD46F106B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5D9EFA-B3F3-45F1-91E6-E1EBBE1E3E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0198E-18AC-42FD-848E-BF6B4D6D96A6}" type="datetimeFigureOut">
              <a:rPr lang="en-PH" smtClean="0"/>
              <a:t>15/09/2021</a:t>
            </a:fld>
            <a:endParaRPr lang="en-P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B2AD77-0E35-449B-B5C3-023889F1A65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D16BF-7B3D-4D10-88BC-0E786BFD29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9133C-52D9-41D8-9487-1704356976B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41712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190849"/>
            <a:ext cx="8872685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讚美大君王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Oh That Will Be Glory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480" y="754914"/>
            <a:ext cx="10946860" cy="61030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主設立天國萬福來跟隨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-lip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Thian-kok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-sui,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真理及自由活命及智慧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Chin-li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oah-mia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hui,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Friends will be there I have loved long ago,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Joy like a river around me will flow;</a:t>
            </a:r>
          </a:p>
        </p:txBody>
      </p:sp>
    </p:spTree>
    <p:extLst>
      <p:ext uri="{BB962C8B-B14F-4D97-AF65-F5344CB8AC3E}">
        <p14:creationId xmlns:p14="http://schemas.microsoft.com/office/powerpoint/2010/main" val="479995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723" y="656283"/>
            <a:ext cx="8915400" cy="6337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衆人相和好讚美主得勝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ho-ho    o-   lo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耶穌做君王萬國皆太平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Kun-ong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ban-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thai-peng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Yet, just a smile from my Savior, I know,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Will through the ages be glory for me.</a:t>
            </a:r>
          </a:p>
        </p:txBody>
      </p:sp>
    </p:spTree>
    <p:extLst>
      <p:ext uri="{BB962C8B-B14F-4D97-AF65-F5344CB8AC3E}">
        <p14:creationId xmlns:p14="http://schemas.microsoft.com/office/powerpoint/2010/main" val="540650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779" y="0"/>
            <a:ext cx="11180323" cy="6549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來吟詩曰</a:t>
            </a:r>
            <a:r>
              <a:rPr lang="en-PH" altLang="zh-TW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 </a:t>
            </a: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[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耶穌做王</a:t>
            </a: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63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Lai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gim-si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:   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 so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Ong, </a:t>
            </a: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耶穌做王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耶穌做王。</a:t>
            </a:r>
            <a:r>
              <a:rPr lang="en-US" altLang="zh-TW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 so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Ong,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so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Ong.” </a:t>
            </a:r>
          </a:p>
          <a:p>
            <a:pPr marL="0" indent="0">
              <a:buNone/>
            </a:pP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O that will be glory for me, </a:t>
            </a: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Glory for me, glory for me;</a:t>
            </a:r>
          </a:p>
        </p:txBody>
      </p:sp>
    </p:spTree>
    <p:extLst>
      <p:ext uri="{BB962C8B-B14F-4D97-AF65-F5344CB8AC3E}">
        <p14:creationId xmlns:p14="http://schemas.microsoft.com/office/powerpoint/2010/main" val="3613348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677" y="0"/>
            <a:ext cx="11180323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PH" altLang="zh-TW" sz="36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屬主的人都當出聲吟曰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e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:</a:t>
            </a:r>
            <a:endParaRPr lang="en-PH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[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歸耶穌咱王</a:t>
            </a: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]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“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so,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Ong.”</a:t>
            </a: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by His grace I shall look on His face,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will be glory, be glory for me.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7331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5140" y="754912"/>
            <a:ext cx="10946860" cy="61030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人本有重罪主救他脫離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 pun u tang-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衆人當深信心無藏訝疑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Cheng-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-sin sim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giau-gi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Souls shall be saved from the burden of sin,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Doubt shall not darken His witness within,</a:t>
            </a:r>
          </a:p>
        </p:txBody>
      </p:sp>
    </p:spTree>
    <p:extLst>
      <p:ext uri="{BB962C8B-B14F-4D97-AF65-F5344CB8AC3E}">
        <p14:creationId xmlns:p14="http://schemas.microsoft.com/office/powerpoint/2010/main" val="4156786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484" y="712383"/>
            <a:ext cx="8915400" cy="61456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死失不害咱地獄咱免驚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Si-  sit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耶穌做君王祂的愛克勝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so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Kun-ong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  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Hell hath no terrors, and death hath no string;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 is victorious when Jesus is King.</a:t>
            </a:r>
          </a:p>
        </p:txBody>
      </p:sp>
    </p:spTree>
    <p:extLst>
      <p:ext uri="{BB962C8B-B14F-4D97-AF65-F5344CB8AC3E}">
        <p14:creationId xmlns:p14="http://schemas.microsoft.com/office/powerpoint/2010/main" val="32323325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779" y="0"/>
            <a:ext cx="11180323" cy="6549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來吟詩曰</a:t>
            </a:r>
            <a:r>
              <a:rPr lang="en-PH" altLang="zh-TW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 </a:t>
            </a: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[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耶穌做王</a:t>
            </a: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63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Lai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gim-si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:   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 so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Ong, </a:t>
            </a: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耶穌做王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耶穌做王。</a:t>
            </a:r>
            <a:r>
              <a:rPr lang="en-US" altLang="zh-TW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 so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Ong,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so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Ong.” </a:t>
            </a:r>
          </a:p>
          <a:p>
            <a:pPr marL="0" indent="0">
              <a:buNone/>
            </a:pP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O that will be glory for me, </a:t>
            </a: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Glory for me, glory for me;</a:t>
            </a:r>
          </a:p>
        </p:txBody>
      </p:sp>
    </p:spTree>
    <p:extLst>
      <p:ext uri="{BB962C8B-B14F-4D97-AF65-F5344CB8AC3E}">
        <p14:creationId xmlns:p14="http://schemas.microsoft.com/office/powerpoint/2010/main" val="3171280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677" y="0"/>
            <a:ext cx="11180323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PH" altLang="zh-TW" sz="36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屬主的人都當出聲吟曰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e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:</a:t>
            </a:r>
            <a:endParaRPr lang="en-PH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[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歸耶穌咱王</a:t>
            </a: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]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“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so,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Ong.”</a:t>
            </a: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by His grace I shall look on His face,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will be glory, be glory for me.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84485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5140" y="754912"/>
            <a:ext cx="10946860" cy="61030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懇求咱天父使天國臨到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hun-kiu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-Pe ho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Thian-kok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地上宛天上主聖旨應效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eng-hau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Kingdom of Christ, for thy coming we pray,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Hasten O Father, the dawn of the day</a:t>
            </a:r>
          </a:p>
        </p:txBody>
      </p:sp>
    </p:spTree>
    <p:extLst>
      <p:ext uri="{BB962C8B-B14F-4D97-AF65-F5344CB8AC3E}">
        <p14:creationId xmlns:p14="http://schemas.microsoft.com/office/powerpoint/2010/main" val="28001837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4496" y="684768"/>
            <a:ext cx="8915400" cy="6337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萬物被贖回用新詩吟曰</a:t>
            </a: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: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[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魔鬼大失敗主耶穌做王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]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“Mo-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toa  sit-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Chu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Ong.”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this new song Thy creation shall sing,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Satan is vanquished and Jesus is King.</a:t>
            </a:r>
          </a:p>
        </p:txBody>
      </p:sp>
    </p:spTree>
    <p:extLst>
      <p:ext uri="{BB962C8B-B14F-4D97-AF65-F5344CB8AC3E}">
        <p14:creationId xmlns:p14="http://schemas.microsoft.com/office/powerpoint/2010/main" val="972006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481" y="754914"/>
            <a:ext cx="10946860" cy="61030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讚美大君王要再到世間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O-  lo 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Kun-ong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se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榮光歸救主替咱受苦難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kho-lan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all my labors and trials are o’er,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I am safe on that beautiful shore,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779" y="0"/>
            <a:ext cx="11180323" cy="6549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來吟詩曰</a:t>
            </a:r>
            <a:r>
              <a:rPr lang="en-PH" altLang="zh-TW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 </a:t>
            </a: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[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耶穌做王</a:t>
            </a: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63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Lai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gim-si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:  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 so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Ong, </a:t>
            </a: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耶穌做王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耶穌做王。</a:t>
            </a:r>
            <a:r>
              <a:rPr lang="en-US" altLang="zh-TW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 so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Ong,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so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Ong.” </a:t>
            </a:r>
          </a:p>
          <a:p>
            <a:pPr marL="0" indent="0">
              <a:buNone/>
            </a:pP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O that will be glory for me, </a:t>
            </a: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Glory for me, glory for me;</a:t>
            </a:r>
          </a:p>
        </p:txBody>
      </p:sp>
    </p:spTree>
    <p:extLst>
      <p:ext uri="{BB962C8B-B14F-4D97-AF65-F5344CB8AC3E}">
        <p14:creationId xmlns:p14="http://schemas.microsoft.com/office/powerpoint/2010/main" val="17027844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677" y="0"/>
            <a:ext cx="11180323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PH" altLang="zh-TW" sz="36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屬主的人都當出聲吟曰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e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:</a:t>
            </a:r>
            <a:endParaRPr lang="en-PH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[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歸耶穌咱王</a:t>
            </a: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]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“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so,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Ong.”</a:t>
            </a: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by His grace I shall look on His face,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will be glory, be glory for me.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077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7200" y="520997"/>
            <a:ext cx="8915400" cy="6337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拯救重罪人來進入天國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Thian-kok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耶穌做君王萬百姓享福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Kun-ong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ban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hiong-hok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to be near the dear Lord I adore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Will through the ages be glory for me.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779" y="0"/>
            <a:ext cx="11180323" cy="6549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來吟詩曰</a:t>
            </a:r>
            <a:r>
              <a:rPr lang="en-PH" altLang="zh-TW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 </a:t>
            </a: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[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耶穌做王</a:t>
            </a: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63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Lai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gim-si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:  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 so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Ong, </a:t>
            </a: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耶穌做王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耶穌做王。</a:t>
            </a:r>
            <a:r>
              <a:rPr lang="en-US" altLang="zh-TW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 so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Ong,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so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Ong.” </a:t>
            </a:r>
          </a:p>
          <a:p>
            <a:pPr marL="0" indent="0">
              <a:buNone/>
            </a:pP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O that will be glory for me, </a:t>
            </a: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Glory for me, glory for me;</a:t>
            </a:r>
          </a:p>
        </p:txBody>
      </p:sp>
    </p:spTree>
    <p:extLst>
      <p:ext uri="{BB962C8B-B14F-4D97-AF65-F5344CB8AC3E}">
        <p14:creationId xmlns:p14="http://schemas.microsoft.com/office/powerpoint/2010/main" val="1598875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677" y="0"/>
            <a:ext cx="11180323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PH" altLang="zh-TW" sz="36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屬主的人都當出聲吟曰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e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:</a:t>
            </a:r>
            <a:endParaRPr lang="en-PH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[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歸耶穌咱王</a:t>
            </a: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]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“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so,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Ong.”</a:t>
            </a: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by His grace I shall look on His face,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will be glory, be glory for me.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4783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015" y="595821"/>
            <a:ext cx="10946860" cy="61030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衆人要住在主美妙光明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bi-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kng-beng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世間萬族類仁愛及和平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Se-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ban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chok-lui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ai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by the gift of His infinite grace,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am accorded in heaven a place,</a:t>
            </a:r>
          </a:p>
        </p:txBody>
      </p:sp>
    </p:spTree>
    <p:extLst>
      <p:ext uri="{BB962C8B-B14F-4D97-AF65-F5344CB8AC3E}">
        <p14:creationId xmlns:p14="http://schemas.microsoft.com/office/powerpoint/2010/main" val="3031650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723" y="534645"/>
            <a:ext cx="8915400" cy="6337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主是用公平誠實來治理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kong-peng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li,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耶穌做君王各項照公義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Kun-ong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kong-gi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Just to be there and to look on His face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Will through the ages be glory for me.</a:t>
            </a:r>
          </a:p>
        </p:txBody>
      </p:sp>
    </p:spTree>
    <p:extLst>
      <p:ext uri="{BB962C8B-B14F-4D97-AF65-F5344CB8AC3E}">
        <p14:creationId xmlns:p14="http://schemas.microsoft.com/office/powerpoint/2010/main" val="2537631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779" y="-13648"/>
            <a:ext cx="11180323" cy="6549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來吟詩曰</a:t>
            </a:r>
            <a:r>
              <a:rPr lang="en-PH" altLang="zh-TW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 </a:t>
            </a: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[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耶穌做王</a:t>
            </a: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63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Lai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gim-si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</a:t>
            </a:r>
            <a:r>
              <a:rPr lang="en-PH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:  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“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 so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Ong, </a:t>
            </a:r>
            <a:endParaRPr lang="en-US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耶穌做王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耶穌做王。</a:t>
            </a:r>
            <a:r>
              <a:rPr lang="en-US" altLang="zh-TW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]</a:t>
            </a:r>
          </a:p>
          <a:p>
            <a:pPr marL="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 so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Ong,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- so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Ong.” </a:t>
            </a:r>
          </a:p>
          <a:p>
            <a:pPr marL="0" indent="0">
              <a:buNone/>
            </a:pP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O that will be glory for me, </a:t>
            </a: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Glory for me, glory for me;</a:t>
            </a:r>
          </a:p>
        </p:txBody>
      </p:sp>
    </p:spTree>
    <p:extLst>
      <p:ext uri="{BB962C8B-B14F-4D97-AF65-F5344CB8AC3E}">
        <p14:creationId xmlns:p14="http://schemas.microsoft.com/office/powerpoint/2010/main" val="1638888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677" y="0"/>
            <a:ext cx="11180323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PH" altLang="zh-TW" sz="36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屬主的人都當出聲吟曰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e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:</a:t>
            </a:r>
            <a:endParaRPr lang="en-PH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[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歸耶穌咱王</a:t>
            </a: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]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“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Ong.”</a:t>
            </a: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by His grace I shall look on His face,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will be glory, be glory for me.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874961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1251</TotalTime>
  <Words>1298</Words>
  <Application>Microsoft Office PowerPoint</Application>
  <PresentationFormat>Widescreen</PresentationFormat>
  <Paragraphs>151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DFKai-SB</vt:lpstr>
      <vt:lpstr>Arial</vt:lpstr>
      <vt:lpstr>Calibri</vt:lpstr>
      <vt:lpstr>Candara</vt:lpstr>
      <vt:lpstr>Century Gothic</vt:lpstr>
      <vt:lpstr>Wingdings 3</vt:lpstr>
      <vt:lpstr>Wisp</vt:lpstr>
      <vt:lpstr>讚美大君王 Oh That Will Be Glory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156</cp:revision>
  <dcterms:created xsi:type="dcterms:W3CDTF">2020-01-10T06:25:13Z</dcterms:created>
  <dcterms:modified xsi:type="dcterms:W3CDTF">2021-09-15T06:08:03Z</dcterms:modified>
</cp:coreProperties>
</file>